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367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597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742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049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9456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3109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818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67473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0741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76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256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978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6868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2866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651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05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3382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0822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212</dc:creator>
  <cp:lastModifiedBy>212</cp:lastModifiedBy>
  <cp:revision>1</cp:revision>
  <dcterms:created xsi:type="dcterms:W3CDTF">2026-08-10T05:12:00Z</dcterms:created>
  <dcterms:modified xsi:type="dcterms:W3CDTF">2026-08-10T05:19:46Z</dcterms:modified>
</cp:coreProperties>
</file>